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6eac9870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6eac9870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6eac9870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6eac9870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6eac9870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6eac9870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6eac987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6eac987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6eac9870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6eac987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6eac9870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6eac9870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eac987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eac987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6eac987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6eac987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6eac9870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6eac9870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eac9870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6eac9870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C18fBeOyNSo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0800" y="2598350"/>
            <a:ext cx="599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FOODSAVER</a:t>
            </a:r>
            <a:endParaRPr b="1" sz="7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5" y="1095125"/>
            <a:ext cx="1407700" cy="14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500" y="152400"/>
            <a:ext cx="24193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50" y="2566907"/>
            <a:ext cx="1245599" cy="249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38" y="2538869"/>
            <a:ext cx="1245599" cy="249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538" y="2538882"/>
            <a:ext cx="1245599" cy="249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RECIPES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12900" y="1290863"/>
            <a:ext cx="425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Webview of a list of recipes from another website is displayed here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484700" y="217025"/>
            <a:ext cx="33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POINTS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572000" y="1290863"/>
            <a:ext cx="425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Redeem points for vouchers and user can view their Foodie Points level here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00" y="304933"/>
            <a:ext cx="563075" cy="5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1750" y="304933"/>
            <a:ext cx="563075" cy="5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718" y="3154650"/>
            <a:ext cx="867635" cy="73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3262">
            <a:off x="7984821" y="3054921"/>
            <a:ext cx="641576" cy="8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200" y="2952856"/>
            <a:ext cx="938250" cy="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0" y="80995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</a:t>
            </a:r>
            <a:r>
              <a:rPr b="1" lang="en" sz="7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FOODSAVER?</a:t>
            </a:r>
            <a:endParaRPr b="1" sz="7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677825" y="2480575"/>
            <a:ext cx="541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FoodSaver can 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help Singapore to reduce the amount of food wastage and provide benefits to both consumers and distributors.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525" y="3650175"/>
            <a:ext cx="1059925" cy="3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app was designed to reduce food wastage in Singapore.&#10;&#10;[Submission for MAD 2021 S1]" id="61" name="Google Shape;61;p14" title="FoodSaver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75" y="109550"/>
            <a:ext cx="6565850" cy="4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SPLASH PAGE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72925" cy="11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12900" y="1290863"/>
            <a:ext cx="425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Splash Page with jingle and animation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850" y="152400"/>
            <a:ext cx="24193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72925" cy="11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2900" y="1290863"/>
            <a:ext cx="4259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can register for a brand new account and login to their account via the login page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Clicking remember me stores the email and password which allows for convenient future access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387" y="700000"/>
            <a:ext cx="1909087" cy="38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175" y="700000"/>
            <a:ext cx="1909087" cy="381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149" y="699975"/>
            <a:ext cx="1909100" cy="38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375" y="699975"/>
            <a:ext cx="1909100" cy="381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12900" y="1290863"/>
            <a:ext cx="4259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banner for new announcements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Access the main menu using the hamburger icon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Various cards for access to different functions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74" y="117475"/>
            <a:ext cx="938000" cy="9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175" y="700013"/>
            <a:ext cx="1909074" cy="381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388" y="700013"/>
            <a:ext cx="1909074" cy="38181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 MENU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12900" y="1290863"/>
            <a:ext cx="4259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Profile: Change profile picture and username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Previous Orders: View the date, cost and status of past orders with live update from Firestore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0" y="178209"/>
            <a:ext cx="816525" cy="8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375" y="700000"/>
            <a:ext cx="1909100" cy="38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63" y="700012"/>
            <a:ext cx="1909100" cy="381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 MENU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12900" y="1290863"/>
            <a:ext cx="4259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Help: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Call FoodSaver staff directly via the call function or Email the staff through the email function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About: Details about the app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Logout: Log out of the application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0" y="178209"/>
            <a:ext cx="816525" cy="8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ORDER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12900" y="1290863"/>
            <a:ext cx="4259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can view available categories and select their food items here via the search function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Item can be added to cart, updated or removed from cart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75" y="302021"/>
            <a:ext cx="568875" cy="5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950" y="492400"/>
            <a:ext cx="1954401" cy="390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700" y="380247"/>
            <a:ext cx="1246876" cy="249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350" y="2340175"/>
            <a:ext cx="1311826" cy="262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>
            <a:stCxn id="114" idx="2"/>
            <a:endCxn id="115" idx="1"/>
          </p:cNvCxnSpPr>
          <p:nvPr/>
        </p:nvCxnSpPr>
        <p:spPr>
          <a:xfrm>
            <a:off x="4788138" y="2874019"/>
            <a:ext cx="787200" cy="7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0"/>
          <p:cNvCxnSpPr>
            <a:stCxn id="115" idx="3"/>
          </p:cNvCxnSpPr>
          <p:nvPr/>
        </p:nvCxnSpPr>
        <p:spPr>
          <a:xfrm flipH="1" rot="10800000">
            <a:off x="6887176" y="3466288"/>
            <a:ext cx="162600" cy="1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6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1225600" y="217013"/>
            <a:ext cx="42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CART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12900" y="955913"/>
            <a:ext cx="425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list of food items in the cart is displayed, along with the points and total cost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0" y="309908"/>
            <a:ext cx="553100" cy="5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484700" y="217025"/>
            <a:ext cx="33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572000" y="955913"/>
            <a:ext cx="425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status of the order (Ordered/Collected)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Notification will be sent upon marked as collected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00" y="193688"/>
            <a:ext cx="785575" cy="7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600" y="2510800"/>
            <a:ext cx="1273674" cy="254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0450" y="2566875"/>
            <a:ext cx="1245612" cy="249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01" y="2510800"/>
            <a:ext cx="1273674" cy="254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